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8"/>
  </p:notesMasterIdLst>
  <p:handoutMasterIdLst>
    <p:handoutMasterId r:id="rId9"/>
  </p:handoutMasterIdLst>
  <p:sldIdLst>
    <p:sldId id="256" r:id="rId6"/>
    <p:sldId id="260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BE8644-A111-3B40-B5BC-F1115F36381D}" v="12" dt="2025-03-21T08:35:14.56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62"/>
    <p:restoredTop sz="94688"/>
  </p:normalViewPr>
  <p:slideViewPr>
    <p:cSldViewPr snapToGrid="0">
      <p:cViewPr varScale="1">
        <p:scale>
          <a:sx n="103" d="100"/>
          <a:sy n="103" d="100"/>
        </p:scale>
        <p:origin x="142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75" d="100"/>
          <a:sy n="175" d="100"/>
        </p:scale>
        <p:origin x="7616" y="1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ues Hatesse" userId="ffbfb414-4406-4e90-9bbb-a73e3c7811c1" providerId="ADAL" clId="{E0BE8644-A111-3B40-B5BC-F1115F36381D}"/>
    <pc:docChg chg="undo custSel addSld delSld modSld modMainMaster">
      <pc:chgData name="Hugues Hatesse" userId="ffbfb414-4406-4e90-9bbb-a73e3c7811c1" providerId="ADAL" clId="{E0BE8644-A111-3B40-B5BC-F1115F36381D}" dt="2025-03-21T08:35:20.270" v="57" actId="2696"/>
      <pc:docMkLst>
        <pc:docMk/>
      </pc:docMkLst>
      <pc:sldChg chg="delSp modSp add del mod setBg">
        <pc:chgData name="Hugues Hatesse" userId="ffbfb414-4406-4e90-9bbb-a73e3c7811c1" providerId="ADAL" clId="{E0BE8644-A111-3B40-B5BC-F1115F36381D}" dt="2025-03-21T08:35:14.569" v="48"/>
        <pc:sldMkLst>
          <pc:docMk/>
          <pc:sldMk cId="0" sldId="256"/>
        </pc:sldMkLst>
        <pc:spChg chg="mod">
          <ac:chgData name="Hugues Hatesse" userId="ffbfb414-4406-4e90-9bbb-a73e3c7811c1" providerId="ADAL" clId="{E0BE8644-A111-3B40-B5BC-F1115F36381D}" dt="2025-03-21T08:30:42.870" v="1" actId="14100"/>
          <ac:spMkLst>
            <pc:docMk/>
            <pc:sldMk cId="0" sldId="256"/>
            <ac:spMk id="31" creationId="{00000000-0000-0000-0000-000000000000}"/>
          </ac:spMkLst>
        </pc:spChg>
        <pc:spChg chg="del">
          <ac:chgData name="Hugues Hatesse" userId="ffbfb414-4406-4e90-9bbb-a73e3c7811c1" providerId="ADAL" clId="{E0BE8644-A111-3B40-B5BC-F1115F36381D}" dt="2025-03-21T08:30:39.862" v="0" actId="478"/>
          <ac:spMkLst>
            <pc:docMk/>
            <pc:sldMk cId="0" sldId="256"/>
            <ac:spMk id="32" creationId="{00000000-0000-0000-0000-000000000000}"/>
          </ac:spMkLst>
        </pc:spChg>
      </pc:sldChg>
      <pc:sldChg chg="new del">
        <pc:chgData name="Hugues Hatesse" userId="ffbfb414-4406-4e90-9bbb-a73e3c7811c1" providerId="ADAL" clId="{E0BE8644-A111-3B40-B5BC-F1115F36381D}" dt="2025-03-21T08:33:44.615" v="28" actId="680"/>
        <pc:sldMkLst>
          <pc:docMk/>
          <pc:sldMk cId="1738471718" sldId="256"/>
        </pc:sldMkLst>
      </pc:sldChg>
      <pc:sldChg chg="delSp modSp add del mod">
        <pc:chgData name="Hugues Hatesse" userId="ffbfb414-4406-4e90-9bbb-a73e3c7811c1" providerId="ADAL" clId="{E0BE8644-A111-3B40-B5BC-F1115F36381D}" dt="2025-03-21T08:35:17.558" v="49" actId="2696"/>
        <pc:sldMkLst>
          <pc:docMk/>
          <pc:sldMk cId="0" sldId="257"/>
        </pc:sldMkLst>
        <pc:spChg chg="del">
          <ac:chgData name="Hugues Hatesse" userId="ffbfb414-4406-4e90-9bbb-a73e3c7811c1" providerId="ADAL" clId="{E0BE8644-A111-3B40-B5BC-F1115F36381D}" dt="2025-03-21T08:30:48.652" v="2" actId="478"/>
          <ac:spMkLst>
            <pc:docMk/>
            <pc:sldMk cId="0" sldId="257"/>
            <ac:spMk id="34" creationId="{00000000-0000-0000-0000-000000000000}"/>
          </ac:spMkLst>
        </pc:spChg>
        <pc:spChg chg="mod">
          <ac:chgData name="Hugues Hatesse" userId="ffbfb414-4406-4e90-9bbb-a73e3c7811c1" providerId="ADAL" clId="{E0BE8644-A111-3B40-B5BC-F1115F36381D}" dt="2025-03-21T08:30:51.802" v="3" actId="14100"/>
          <ac:spMkLst>
            <pc:docMk/>
            <pc:sldMk cId="0" sldId="257"/>
            <ac:spMk id="35" creationId="{00000000-0000-0000-0000-000000000000}"/>
          </ac:spMkLst>
        </pc:spChg>
      </pc:sldChg>
      <pc:sldChg chg="new del">
        <pc:chgData name="Hugues Hatesse" userId="ffbfb414-4406-4e90-9bbb-a73e3c7811c1" providerId="ADAL" clId="{E0BE8644-A111-3B40-B5BC-F1115F36381D}" dt="2025-03-21T08:33:44.051" v="27" actId="680"/>
        <pc:sldMkLst>
          <pc:docMk/>
          <pc:sldMk cId="4135199171" sldId="257"/>
        </pc:sldMkLst>
      </pc:sldChg>
      <pc:sldChg chg="new add del">
        <pc:chgData name="Hugues Hatesse" userId="ffbfb414-4406-4e90-9bbb-a73e3c7811c1" providerId="ADAL" clId="{E0BE8644-A111-3B40-B5BC-F1115F36381D}" dt="2025-03-21T08:34:23.252" v="40" actId="2696"/>
        <pc:sldMkLst>
          <pc:docMk/>
          <pc:sldMk cId="1816319519" sldId="258"/>
        </pc:sldMkLst>
      </pc:sldChg>
      <pc:sldChg chg="new add del">
        <pc:chgData name="Hugues Hatesse" userId="ffbfb414-4406-4e90-9bbb-a73e3c7811c1" providerId="ADAL" clId="{E0BE8644-A111-3B40-B5BC-F1115F36381D}" dt="2025-03-21T08:33:47.145" v="33" actId="680"/>
        <pc:sldMkLst>
          <pc:docMk/>
          <pc:sldMk cId="837626170" sldId="259"/>
        </pc:sldMkLst>
      </pc:sldChg>
      <pc:sldChg chg="new del">
        <pc:chgData name="Hugues Hatesse" userId="ffbfb414-4406-4e90-9bbb-a73e3c7811c1" providerId="ADAL" clId="{E0BE8644-A111-3B40-B5BC-F1115F36381D}" dt="2025-03-21T08:33:30.512" v="17" actId="2696"/>
        <pc:sldMkLst>
          <pc:docMk/>
          <pc:sldMk cId="1041373621" sldId="259"/>
        </pc:sldMkLst>
      </pc:sldChg>
      <pc:sldChg chg="new add del">
        <pc:chgData name="Hugues Hatesse" userId="ffbfb414-4406-4e90-9bbb-a73e3c7811c1" providerId="ADAL" clId="{E0BE8644-A111-3B40-B5BC-F1115F36381D}" dt="2025-03-21T08:35:19.887" v="55" actId="2696"/>
        <pc:sldMkLst>
          <pc:docMk/>
          <pc:sldMk cId="1461040682" sldId="259"/>
        </pc:sldMkLst>
      </pc:sldChg>
      <pc:sldChg chg="new">
        <pc:chgData name="Hugues Hatesse" userId="ffbfb414-4406-4e90-9bbb-a73e3c7811c1" providerId="ADAL" clId="{E0BE8644-A111-3B40-B5BC-F1115F36381D}" dt="2025-03-21T08:35:18.427" v="50" actId="680"/>
        <pc:sldMkLst>
          <pc:docMk/>
          <pc:sldMk cId="2285304628" sldId="260"/>
        </pc:sldMkLst>
      </pc:sldChg>
      <pc:sldChg chg="new add del">
        <pc:chgData name="Hugues Hatesse" userId="ffbfb414-4406-4e90-9bbb-a73e3c7811c1" providerId="ADAL" clId="{E0BE8644-A111-3B40-B5BC-F1115F36381D}" dt="2025-03-21T08:33:46.796" v="32" actId="680"/>
        <pc:sldMkLst>
          <pc:docMk/>
          <pc:sldMk cId="3348389986" sldId="260"/>
        </pc:sldMkLst>
      </pc:sldChg>
      <pc:sldChg chg="new del">
        <pc:chgData name="Hugues Hatesse" userId="ffbfb414-4406-4e90-9bbb-a73e3c7811c1" providerId="ADAL" clId="{E0BE8644-A111-3B40-B5BC-F1115F36381D}" dt="2025-03-21T08:34:23.485" v="41" actId="2696"/>
        <pc:sldMkLst>
          <pc:docMk/>
          <pc:sldMk cId="3754688452" sldId="260"/>
        </pc:sldMkLst>
      </pc:sldChg>
      <pc:sldChg chg="new del">
        <pc:chgData name="Hugues Hatesse" userId="ffbfb414-4406-4e90-9bbb-a73e3c7811c1" providerId="ADAL" clId="{E0BE8644-A111-3B40-B5BC-F1115F36381D}" dt="2025-03-21T08:34:23.115" v="39" actId="2696"/>
        <pc:sldMkLst>
          <pc:docMk/>
          <pc:sldMk cId="288564411" sldId="261"/>
        </pc:sldMkLst>
      </pc:sldChg>
      <pc:sldChg chg="new del">
        <pc:chgData name="Hugues Hatesse" userId="ffbfb414-4406-4e90-9bbb-a73e3c7811c1" providerId="ADAL" clId="{E0BE8644-A111-3B40-B5BC-F1115F36381D}" dt="2025-03-21T08:35:20.270" v="57" actId="2696"/>
        <pc:sldMkLst>
          <pc:docMk/>
          <pc:sldMk cId="1517840491" sldId="261"/>
        </pc:sldMkLst>
      </pc:sldChg>
      <pc:sldChg chg="new del">
        <pc:chgData name="Hugues Hatesse" userId="ffbfb414-4406-4e90-9bbb-a73e3c7811c1" providerId="ADAL" clId="{E0BE8644-A111-3B40-B5BC-F1115F36381D}" dt="2025-03-21T08:35:20.070" v="56" actId="2696"/>
        <pc:sldMkLst>
          <pc:docMk/>
          <pc:sldMk cId="1831972807" sldId="262"/>
        </pc:sldMkLst>
      </pc:sldChg>
      <pc:sldChg chg="new del">
        <pc:chgData name="Hugues Hatesse" userId="ffbfb414-4406-4e90-9bbb-a73e3c7811c1" providerId="ADAL" clId="{E0BE8644-A111-3B40-B5BC-F1115F36381D}" dt="2025-03-21T08:35:19.775" v="54" actId="2696"/>
        <pc:sldMkLst>
          <pc:docMk/>
          <pc:sldMk cId="1721937494" sldId="263"/>
        </pc:sldMkLst>
      </pc:sldChg>
      <pc:sldMasterChg chg="addSldLayout delSldLayout modSldLayout">
        <pc:chgData name="Hugues Hatesse" userId="ffbfb414-4406-4e90-9bbb-a73e3c7811c1" providerId="ADAL" clId="{E0BE8644-A111-3B40-B5BC-F1115F36381D}" dt="2025-03-21T08:33:48.211" v="35" actId="2696"/>
        <pc:sldMasterMkLst>
          <pc:docMk/>
          <pc:sldMasterMk cId="0" sldId="2147483648"/>
        </pc:sldMasterMkLst>
        <pc:sldLayoutChg chg="addSp delSp modSp add del mod setBg">
          <pc:chgData name="Hugues Hatesse" userId="ffbfb414-4406-4e90-9bbb-a73e3c7811c1" providerId="ADAL" clId="{E0BE8644-A111-3B40-B5BC-F1115F36381D}" dt="2025-03-21T08:33:48.211" v="35" actId="2696"/>
          <pc:sldLayoutMkLst>
            <pc:docMk/>
            <pc:sldMasterMk cId="0" sldId="2147483648"/>
            <pc:sldLayoutMk cId="0" sldId="2147483649"/>
          </pc:sldLayoutMkLst>
          <pc:spChg chg="add del mod">
            <ac:chgData name="Hugues Hatesse" userId="ffbfb414-4406-4e90-9bbb-a73e3c7811c1" providerId="ADAL" clId="{E0BE8644-A111-3B40-B5BC-F1115F36381D}" dt="2025-03-21T08:32:48.060" v="12" actId="242"/>
            <ac:spMkLst>
              <pc:docMk/>
              <pc:sldMasterMk cId="0" sldId="2147483648"/>
              <pc:sldLayoutMk cId="0" sldId="2147483649"/>
              <ac:spMk id="11" creationId="{00000000-0000-0000-0000-000000000000}"/>
            </ac:spMkLst>
          </pc:spChg>
          <pc:spChg chg="del">
            <ac:chgData name="Hugues Hatesse" userId="ffbfb414-4406-4e90-9bbb-a73e3c7811c1" providerId="ADAL" clId="{E0BE8644-A111-3B40-B5BC-F1115F36381D}" dt="2025-03-21T08:31:18.661" v="6" actId="478"/>
            <ac:spMkLst>
              <pc:docMk/>
              <pc:sldMasterMk cId="0" sldId="2147483648"/>
              <pc:sldLayoutMk cId="0" sldId="2147483649"/>
              <ac:spMk id="12" creationId="{00000000-0000-0000-0000-000000000000}"/>
            </ac:spMkLst>
          </pc:spChg>
          <pc:spChg chg="del">
            <ac:chgData name="Hugues Hatesse" userId="ffbfb414-4406-4e90-9bbb-a73e3c7811c1" providerId="ADAL" clId="{E0BE8644-A111-3B40-B5BC-F1115F36381D}" dt="2025-03-21T08:31:20.073" v="7" actId="478"/>
            <ac:spMkLst>
              <pc:docMk/>
              <pc:sldMasterMk cId="0" sldId="2147483648"/>
              <pc:sldLayoutMk cId="0" sldId="2147483649"/>
              <ac:spMk id="13" creationId="{00000000-0000-0000-0000-000000000000}"/>
            </ac:spMkLst>
          </pc:spChg>
        </pc:sldLayoutChg>
        <pc:sldLayoutChg chg="add del">
          <pc:chgData name="Hugues Hatesse" userId="ffbfb414-4406-4e90-9bbb-a73e3c7811c1" providerId="ADAL" clId="{E0BE8644-A111-3B40-B5BC-F1115F36381D}" dt="2025-03-21T08:33:44.615" v="28" actId="680"/>
          <pc:sldLayoutMkLst>
            <pc:docMk/>
            <pc:sldMasterMk cId="0" sldId="2147483648"/>
            <pc:sldLayoutMk cId="787337413" sldId="2147483649"/>
          </pc:sldLayoutMkLst>
        </pc:sldLayoutChg>
        <pc:sldLayoutChg chg="setBg">
          <pc:chgData name="Hugues Hatesse" userId="ffbfb414-4406-4e90-9bbb-a73e3c7811c1" providerId="ADAL" clId="{E0BE8644-A111-3B40-B5BC-F1115F36381D}" dt="2025-03-21T08:33:00.694" v="14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8DDBDF-3386-A052-3856-6597366862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5192C6-B2AB-0256-1EAF-6203E6A088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324DB-33B0-1042-82A3-12C74B1178A7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406E81-3F1B-18B4-B9BD-021196E7F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46CC82-87E5-819E-6E4B-2CD98AEB44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406E-3F79-4745-BD73-B1E9AC695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450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sous-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 hasCustomPrompt="1"/>
          </p:nvPr>
        </p:nvSpPr>
        <p:spPr>
          <a:xfrm>
            <a:off x="1777999" y="5774895"/>
            <a:ext cx="20828001" cy="7389312"/>
          </a:xfrm>
          <a:prstGeom prst="rect">
            <a:avLst/>
          </a:prstGeom>
        </p:spPr>
        <p:txBody>
          <a:bodyPr anchor="ctr"/>
          <a:lstStyle>
            <a:lvl1pPr>
              <a:defRPr sz="12100" baseline="0">
                <a:solidFill>
                  <a:srgbClr val="C3796B"/>
                </a:solidFill>
              </a:defRPr>
            </a:lvl1pPr>
          </a:lstStyle>
          <a:p>
            <a:r>
              <a:rPr dirty="0"/>
              <a:t>Texte du </a:t>
            </a:r>
            <a:r>
              <a:rPr dirty="0" err="1"/>
              <a:t>titre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1011710" y="1507066"/>
            <a:ext cx="22360580" cy="1709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1080599" y="3437131"/>
            <a:ext cx="22222802" cy="94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2pPr marL="1270000" indent="-635000"/>
            <a:lvl3pPr marL="1905000" indent="-635000"/>
            <a:lvl4pPr marL="2540000" indent="-635000"/>
            <a:lvl5pPr marL="3175000" indent="-635000"/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634999" marR="0" indent="-634999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5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30312" marR="0" indent="-595312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5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865312" marR="0" indent="-595312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5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00312" marR="0" indent="-595312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5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35312" marR="0" indent="-595312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5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770312" marR="0" indent="-595312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5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05312" marR="0" indent="-595312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5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40312" marR="0" indent="-595312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5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675312" marR="0" indent="-595312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5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odifier : 2 clics"/>
          <p:cNvSpPr txBox="1">
            <a:spLocks noGrp="1"/>
          </p:cNvSpPr>
          <p:nvPr>
            <p:ph type="ctrTitle"/>
          </p:nvPr>
        </p:nvSpPr>
        <p:spPr>
          <a:xfrm>
            <a:off x="1777999" y="5774894"/>
            <a:ext cx="20828001" cy="702670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740E4-29B4-FB8B-F866-722ECA12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19A3DB-BEE6-0A0D-BFA6-CBB320407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3046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373ee6-7c28-4043-ad0b-3e3378acf4cf">
      <Terms xmlns="http://schemas.microsoft.com/office/infopath/2007/PartnerControls"/>
    </lcf76f155ced4ddcb4097134ff3c332f>
    <TaxCatchAll xmlns="06e2f7bb-c9b2-4e0e-a86d-0f19da7e4936" xsi:nil="true"/>
    <_dlc_DocId xmlns="06e2f7bb-c9b2-4e0e-a86d-0f19da7e4936">YFD3JESRWWD5-620435128-795589</_dlc_DocId>
    <_dlc_DocIdUrl xmlns="06e2f7bb-c9b2-4e0e-a86d-0f19da7e4936">
      <Url>https://idpegasesas.sharepoint.com/sites/ComnCoEvents/_layouts/15/DocIdRedir.aspx?ID=YFD3JESRWWD5-620435128-795589</Url>
      <Description>YFD3JESRWWD5-620435128-795589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8FA07240F294CBC17A04605CBD404" ma:contentTypeVersion="13" ma:contentTypeDescription="Crée un document." ma:contentTypeScope="" ma:versionID="e28e7e09342b3dc598e9cd3a54b5e002">
  <xsd:schema xmlns:xsd="http://www.w3.org/2001/XMLSchema" xmlns:xs="http://www.w3.org/2001/XMLSchema" xmlns:p="http://schemas.microsoft.com/office/2006/metadata/properties" xmlns:ns2="06e2f7bb-c9b2-4e0e-a86d-0f19da7e4936" xmlns:ns3="9b373ee6-7c28-4043-ad0b-3e3378acf4cf" targetNamespace="http://schemas.microsoft.com/office/2006/metadata/properties" ma:root="true" ma:fieldsID="262466e005abe9f26d3f50062bdc7860" ns2:_="" ns3:_="">
    <xsd:import namespace="06e2f7bb-c9b2-4e0e-a86d-0f19da7e4936"/>
    <xsd:import namespace="9b373ee6-7c28-4043-ad0b-3e3378acf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2f7bb-c9b2-4e0e-a86d-0f19da7e49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0b2f8796-86f1-410a-a0f8-a44cff0d1550}" ma:internalName="TaxCatchAll" ma:showField="CatchAllData" ma:web="06e2f7bb-c9b2-4e0e-a86d-0f19da7e49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73ee6-7c28-4043-ad0b-3e3378acf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8b40812-e03f-4107-9333-f49d2ff58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7BCBA8-B79D-4784-9A42-E44D17ED880B}">
  <ds:schemaRefs>
    <ds:schemaRef ds:uri="06e2f7bb-c9b2-4e0e-a86d-0f19da7e4936"/>
    <ds:schemaRef ds:uri="http://schemas.openxmlformats.org/package/2006/metadata/core-properties"/>
    <ds:schemaRef ds:uri="http://purl.org/dc/terms/"/>
    <ds:schemaRef ds:uri="http://purl.org/dc/elements/1.1/"/>
    <ds:schemaRef ds:uri="9b373ee6-7c28-4043-ad0b-3e3378acf4cf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B3049F3-2BAA-4288-A404-E2AD8E97D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53593E-6EF9-413D-9158-944B53D1064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8014F97-7ABF-4998-8B96-6AB33E0F18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e2f7bb-c9b2-4e0e-a86d-0f19da7e4936"/>
    <ds:schemaRef ds:uri="9b373ee6-7c28-4043-ad0b-3e3378acf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Personnalisé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Helvetica Neue</vt:lpstr>
      <vt:lpstr>Helvetica Neue Light</vt:lpstr>
      <vt:lpstr>White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Hugues Hatesse</cp:lastModifiedBy>
  <cp:revision>3</cp:revision>
  <dcterms:modified xsi:type="dcterms:W3CDTF">2025-03-21T08:35:20Z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0x0101007EB8FA07240F294CBC17A04605CBD404</vt:lpwstr>
  </property>
  <property fmtid="{D5CDD505-2E9C-101B-9397-08002B2CF9AE}" pid="3" name="Order">
    <vt:r8>6638200</vt:r8>
  </property>
  <property fmtid="{D5CDD505-2E9C-101B-9397-08002B2CF9AE}" pid="4" name="_dlc_DocIdItemGuid">
    <vt:lpwstr>875a32db-0015-4fd2-914d-70a326ca9331</vt:lpwstr>
  </property>
  <property fmtid="{D5CDD505-2E9C-101B-9397-08002B2CF9AE}" pid="5" name="MediaServiceImageTags">
    <vt:lpwstr/>
  </property>
</Properties>
</file>